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5" r:id="rId2"/>
    <p:sldId id="298" r:id="rId3"/>
    <p:sldId id="266" r:id="rId4"/>
    <p:sldId id="296" r:id="rId5"/>
    <p:sldId id="313" r:id="rId6"/>
    <p:sldId id="301" r:id="rId7"/>
    <p:sldId id="302" r:id="rId8"/>
    <p:sldId id="307" r:id="rId9"/>
    <p:sldId id="304" r:id="rId10"/>
    <p:sldId id="312" r:id="rId11"/>
    <p:sldId id="316" r:id="rId12"/>
    <p:sldId id="315" r:id="rId13"/>
    <p:sldId id="317" r:id="rId14"/>
    <p:sldId id="31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an zain elsharfy" initials="he" lastIdx="1" clrIdx="0">
    <p:extLst>
      <p:ext uri="{19B8F6BF-5375-455C-9EA6-DF929625EA0E}">
        <p15:presenceInfo xmlns:p15="http://schemas.microsoft.com/office/powerpoint/2012/main" userId="44bcd21ebf1b7d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343" autoAdjust="0"/>
  </p:normalViewPr>
  <p:slideViewPr>
    <p:cSldViewPr snapToGrid="0">
      <p:cViewPr varScale="1">
        <p:scale>
          <a:sx n="63" d="100"/>
          <a:sy n="63" d="100"/>
        </p:scale>
        <p:origin x="9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5BD0FDC-ACE2-492E-9F76-4F129347DBC8}" type="datetimeFigureOut">
              <a:rPr lang="ar-EG" smtClean="0"/>
              <a:t>20/10/1445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62AC76A-EE04-40E4-A22A-A4BD1C0F437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994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AC76A-EE04-40E4-A22A-A4BD1C0F4371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7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101599"/>
            <a:ext cx="9733512" cy="232229"/>
          </a:xfrm>
        </p:spPr>
        <p:txBody>
          <a:bodyPr>
            <a:normAutofit fontScale="90000"/>
          </a:bodyPr>
          <a:lstStyle/>
          <a:p>
            <a:r>
              <a:rPr lang="ar-EG"/>
              <a:t> </a:t>
            </a:r>
            <a:endParaRPr lang="ar-E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" y="101599"/>
            <a:ext cx="11959771" cy="635725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800" dirty="0"/>
              <a:t>Artificial Intelligence and Its Applications</a:t>
            </a:r>
            <a:endParaRPr lang="ar-EG" sz="3800" dirty="0"/>
          </a:p>
          <a:p>
            <a:r>
              <a:rPr lang="en-US" sz="3200" dirty="0"/>
              <a:t>Introduced by</a:t>
            </a:r>
          </a:p>
          <a:p>
            <a:pPr marR="0"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</a:rPr>
              <a:t>Hassan Zain-</a:t>
            </a:r>
            <a:r>
              <a:rPr lang="en-US" sz="3200" b="1" dirty="0" err="1">
                <a:solidFill>
                  <a:srgbClr val="C00000"/>
                </a:solidFill>
              </a:rPr>
              <a:t>Elaabideen</a:t>
            </a:r>
            <a:r>
              <a:rPr lang="en-US" sz="3200" b="1" dirty="0">
                <a:solidFill>
                  <a:srgbClr val="C00000"/>
                </a:solidFill>
              </a:rPr>
              <a:t> Khalifa </a:t>
            </a:r>
          </a:p>
        </p:txBody>
      </p:sp>
      <p:pic>
        <p:nvPicPr>
          <p:cNvPr id="4" name="Picture 9" descr="FF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7" y="332806"/>
            <a:ext cx="1443061" cy="10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اللو  جو 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-1587" r="8763" b="2553"/>
          <a:stretch>
            <a:fillRect/>
          </a:stretch>
        </p:blipFill>
        <p:spPr bwMode="auto">
          <a:xfrm rot="2592">
            <a:off x="9718677" y="333390"/>
            <a:ext cx="1548926" cy="10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8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5" y="1731109"/>
            <a:ext cx="12071230" cy="3125371"/>
          </a:xfrm>
        </p:spPr>
        <p:txBody>
          <a:bodyPr>
            <a:normAutofit/>
          </a:bodyPr>
          <a:lstStyle/>
          <a:p>
            <a:pPr algn="just"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5400" b="1" dirty="0">
                <a:effectLst/>
              </a:rPr>
              <a:t>How do we benefit from artificial intelligence?</a:t>
            </a:r>
          </a:p>
        </p:txBody>
      </p:sp>
    </p:spTree>
    <p:extLst>
      <p:ext uri="{BB962C8B-B14F-4D97-AF65-F5344CB8AC3E}">
        <p14:creationId xmlns:p14="http://schemas.microsoft.com/office/powerpoint/2010/main" val="329568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5" y="1731109"/>
            <a:ext cx="12071230" cy="3125371"/>
          </a:xfrm>
        </p:spPr>
        <p:txBody>
          <a:bodyPr>
            <a:normAutofit/>
          </a:bodyPr>
          <a:lstStyle/>
          <a:p>
            <a:pPr algn="just"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5400" b="1" dirty="0">
                <a:effectLst/>
              </a:rPr>
              <a:t>Applications of AI in mathematics?</a:t>
            </a:r>
          </a:p>
        </p:txBody>
      </p:sp>
    </p:spTree>
    <p:extLst>
      <p:ext uri="{BB962C8B-B14F-4D97-AF65-F5344CB8AC3E}">
        <p14:creationId xmlns:p14="http://schemas.microsoft.com/office/powerpoint/2010/main" val="91552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5" y="1731109"/>
            <a:ext cx="12071230" cy="3125371"/>
          </a:xfrm>
        </p:spPr>
        <p:txBody>
          <a:bodyPr>
            <a:normAutofit/>
          </a:bodyPr>
          <a:lstStyle/>
          <a:p>
            <a:pPr algn="just"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5400" b="1" dirty="0">
                <a:effectLst/>
              </a:rPr>
              <a:t>How do we learn AI?</a:t>
            </a:r>
          </a:p>
          <a:p>
            <a:pPr rtl="0"/>
            <a:endParaRPr lang="en-US" sz="5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79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5" y="1731109"/>
            <a:ext cx="12071230" cy="3125371"/>
          </a:xfrm>
        </p:spPr>
        <p:txBody>
          <a:bodyPr>
            <a:normAutofit/>
          </a:bodyPr>
          <a:lstStyle/>
          <a:p>
            <a:pPr algn="just"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5400" b="1" dirty="0">
                <a:effectLst/>
              </a:rPr>
              <a:t>Applications of mathematics in AI?</a:t>
            </a:r>
          </a:p>
          <a:p>
            <a:pPr rtl="0"/>
            <a:endParaRPr lang="en-US" sz="5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844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5" y="1731109"/>
            <a:ext cx="12071230" cy="3125371"/>
          </a:xfrm>
        </p:spPr>
        <p:txBody>
          <a:bodyPr>
            <a:normAutofit/>
          </a:bodyPr>
          <a:lstStyle/>
          <a:p>
            <a:pPr algn="just"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5400" b="1" dirty="0">
                <a:effectLst/>
              </a:rPr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73698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4648-7654-7F1E-D332-E69AC3D7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007970" cy="6607834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4300" b="1" dirty="0"/>
              <a:t>Outlines</a:t>
            </a:r>
            <a:r>
              <a:rPr lang="en-US" sz="4000" b="1" dirty="0"/>
              <a:t>: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Introduction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Branches of AI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Applications of Artificial Intelligence (AI)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Difference between machine learning and programing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Neural networks and Deep learning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How do we benefit from artificial intelligence? 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b="1" dirty="0">
                <a:effectLst/>
              </a:rPr>
              <a:t>How do we learn AI?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7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1"/>
            <a:ext cx="9733512" cy="96982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endParaRPr lang="ar-E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96983"/>
            <a:ext cx="12192000" cy="6761017"/>
          </a:xfrm>
        </p:spPr>
        <p:txBody>
          <a:bodyPr/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endParaRPr lang="en-US" sz="4000" b="1" dirty="0">
              <a:effectLst/>
            </a:endParaRP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4000" b="1" dirty="0">
                <a:effectLst/>
              </a:rPr>
              <a:t>Introduction </a:t>
            </a:r>
          </a:p>
          <a:p>
            <a:pPr marL="571500" indent="-5715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b="1" dirty="0"/>
              <a:t>Artificial intelligence (AI) is the ability of machines or computer programs to perform tasks that normally require human intelligence, such as reasoning, learning, decision making, and problem solving. </a:t>
            </a:r>
          </a:p>
          <a:p>
            <a:pPr marL="571500" indent="-5715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300" b="1" dirty="0"/>
          </a:p>
          <a:p>
            <a:pPr marL="571500" indent="-5715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b="1" dirty="0"/>
              <a:t>AI has many applications in various fields and domains, such as healthcare, finance, education, entertainment, and science. </a:t>
            </a:r>
            <a:endParaRPr lang="ar-EG" sz="3300" b="1" dirty="0"/>
          </a:p>
        </p:txBody>
      </p:sp>
    </p:spTree>
    <p:extLst>
      <p:ext uri="{BB962C8B-B14F-4D97-AF65-F5344CB8AC3E}">
        <p14:creationId xmlns:p14="http://schemas.microsoft.com/office/powerpoint/2010/main" val="317787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1" y="196949"/>
            <a:ext cx="12071230" cy="5248811"/>
          </a:xfrm>
        </p:spPr>
        <p:txBody>
          <a:bodyPr>
            <a:normAutofit fontScale="92500" lnSpcReduction="20000"/>
          </a:bodyPr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4400" b="1" dirty="0">
                <a:effectLst/>
              </a:rPr>
              <a:t>Branches of AI:</a:t>
            </a:r>
            <a:endParaRPr lang="en-US" sz="3600" b="1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Machine Learning: </a:t>
            </a:r>
          </a:p>
          <a:p>
            <a:pPr algn="just" rtl="0"/>
            <a:r>
              <a:rPr lang="en-US" sz="3600" b="1" dirty="0">
                <a:effectLst/>
              </a:rPr>
              <a:t>is the technique that gives computers the potential to learn without being programmed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Neural Network.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Robotics.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Expert Systems.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Fuzzy Logic.</a:t>
            </a:r>
            <a:endParaRPr lang="en-US" sz="4000" b="1" dirty="0">
              <a:effectLst/>
            </a:endParaRPr>
          </a:p>
          <a:p>
            <a:pPr algn="just" rtl="0"/>
            <a:endParaRPr lang="en-US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552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1" y="196949"/>
            <a:ext cx="12071230" cy="6464102"/>
          </a:xfrm>
        </p:spPr>
        <p:txBody>
          <a:bodyPr>
            <a:normAutofit fontScale="77500" lnSpcReduction="20000"/>
          </a:bodyPr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4300" b="1" dirty="0">
                <a:effectLst/>
              </a:rPr>
              <a:t>Applications of AI:</a:t>
            </a:r>
          </a:p>
          <a:p>
            <a:pPr algn="just" rtl="0"/>
            <a:r>
              <a:rPr lang="en-US" sz="3600" b="1" dirty="0">
                <a:effectLst/>
              </a:rPr>
              <a:t>AI has many applications; here are some of them: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Spam filter.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Facebook (image recognition).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Search engine(searching).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Recommendation(amazon).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Voice-to-text.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Solving differential equations</a:t>
            </a:r>
            <a:r>
              <a:rPr lang="en-US" sz="3600" b="1" dirty="0"/>
              <a:t>, which are mathematical equations that describe how a quantity changes with respect to one or more variables. Differential equations are widely used to model physical phenomena, such as fluid dynamics, heat transfer, biomechanics, elasticity, electromagnetism, and quantum mechanics.</a:t>
            </a:r>
            <a:r>
              <a:rPr lang="en-US" sz="3600" b="1" dirty="0">
                <a:effectLst/>
              </a:rPr>
              <a:t>.</a:t>
            </a:r>
          </a:p>
          <a:p>
            <a:pPr marL="571500" indent="-571500" algn="just" rtl="0">
              <a:buFont typeface="Arial" panose="020B0604020202020204" pitchFamily="34" charset="0"/>
              <a:buChar char="•"/>
            </a:pPr>
            <a:endParaRPr lang="en-US" sz="4000" b="1" dirty="0">
              <a:effectLst/>
            </a:endParaRPr>
          </a:p>
          <a:p>
            <a:pPr algn="just" rtl="0"/>
            <a:endParaRPr lang="en-US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180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1" y="196949"/>
            <a:ext cx="12071230" cy="6464102"/>
          </a:xfrm>
        </p:spPr>
        <p:txBody>
          <a:bodyPr>
            <a:normAutofit/>
          </a:bodyPr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4000" b="1" dirty="0">
                <a:effectLst/>
              </a:rPr>
              <a:t>Difference between machine learning and programming:</a:t>
            </a:r>
          </a:p>
          <a:p>
            <a:pPr marL="571500" indent="-571500" algn="just" rtl="0">
              <a:buFont typeface="Arial" panose="020B0604020202020204" pitchFamily="34" charset="0"/>
              <a:buChar char="•"/>
            </a:pPr>
            <a:endParaRPr lang="en-US" sz="4000" b="1" dirty="0">
              <a:effectLst/>
            </a:endParaRPr>
          </a:p>
          <a:p>
            <a:pPr algn="just" rtl="0"/>
            <a:endParaRPr lang="en-US" sz="4000" b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894D8-7656-F398-BCA6-E84F05AE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920240"/>
            <a:ext cx="10322560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1" y="196949"/>
            <a:ext cx="12071230" cy="6464102"/>
          </a:xfrm>
        </p:spPr>
        <p:txBody>
          <a:bodyPr>
            <a:normAutofit/>
          </a:bodyPr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4000" b="1" dirty="0">
                <a:effectLst/>
              </a:rPr>
              <a:t>Neural networks and Deep learning:</a:t>
            </a:r>
          </a:p>
          <a:p>
            <a:pPr marL="571500" indent="-571500" algn="just" rtl="0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Neural networks are computational models that consist of interconnected units called neurons, which can learn from data and perform nonlinear transformations. </a:t>
            </a:r>
          </a:p>
          <a:p>
            <a:pPr marL="571500" indent="-571500" algn="just" rtl="0">
              <a:buFont typeface="Arial" panose="020B0604020202020204" pitchFamily="34" charset="0"/>
              <a:buChar char="•"/>
            </a:pPr>
            <a:r>
              <a:rPr lang="en-US" sz="3300" b="1" dirty="0">
                <a:effectLst/>
              </a:rPr>
              <a:t>Deep learning is a branch of machine learning that uses multiple layers of neural networks to learn complex patterns and features from large amounts of data. </a:t>
            </a:r>
          </a:p>
          <a:p>
            <a:pPr algn="just" rtl="0"/>
            <a:endParaRPr lang="en-US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486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5517-84C5-DB2C-B59E-B8ADB25F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1" y="196949"/>
            <a:ext cx="12071230" cy="6464102"/>
          </a:xfrm>
        </p:spPr>
        <p:txBody>
          <a:bodyPr>
            <a:normAutofit/>
          </a:bodyPr>
          <a:lstStyle/>
          <a:p>
            <a:pPr algn="l" rtl="0"/>
            <a:endParaRPr lang="en-US" sz="4000" b="1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7F23DA-6D00-2EB5-820E-EC44A1CC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" y="320040"/>
            <a:ext cx="1187327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7938-400A-EE6F-AD25-93A3BD96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6949"/>
            <a:ext cx="9733512" cy="35169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ar-EG" dirty="0"/>
          </a:p>
        </p:txBody>
      </p:sp>
      <p:sp>
        <p:nvSpPr>
          <p:cNvPr id="6" name="AutoShape 2" descr="Artificial Neural Networks in Artificial Intelligence.webp">
            <a:extLst>
              <a:ext uri="{FF2B5EF4-FFF2-40B4-BE49-F238E27FC236}">
                <a16:creationId xmlns:a16="http://schemas.microsoft.com/office/drawing/2014/main" id="{329C3EC6-386A-7805-CA98-4B2A0CA51AF6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20650" y="196850"/>
            <a:ext cx="1207135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Artificial Neural Networks in Artificial Intelligence.webp">
            <a:extLst>
              <a:ext uri="{FF2B5EF4-FFF2-40B4-BE49-F238E27FC236}">
                <a16:creationId xmlns:a16="http://schemas.microsoft.com/office/drawing/2014/main" id="{D67BE779-E3CA-2572-A889-F3E55379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8" y="196850"/>
            <a:ext cx="10789920" cy="65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1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8186</TotalTime>
  <Words>335</Words>
  <Application>Microsoft Office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Rockwell</vt:lpstr>
      <vt:lpstr>Wingdings</vt:lpstr>
      <vt:lpstr>Damask</vt:lpstr>
      <vt:lpstr> </vt:lpstr>
      <vt:lpstr>PowerPoint Presentation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ELBOSTAN</dc:creator>
  <cp:lastModifiedBy>hassan zain elsharfy</cp:lastModifiedBy>
  <cp:revision>127</cp:revision>
  <dcterms:created xsi:type="dcterms:W3CDTF">2022-01-23T16:36:05Z</dcterms:created>
  <dcterms:modified xsi:type="dcterms:W3CDTF">2024-04-28T17:49:53Z</dcterms:modified>
</cp:coreProperties>
</file>